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039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751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032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5922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912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32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78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06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1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848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69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34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9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70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524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2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8311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Kong Fu Panda</a:t>
            </a:r>
            <a:br>
              <a:rPr lang="en-US" altLang="zh-CN" dirty="0"/>
            </a:br>
            <a:r>
              <a:rPr lang="en-US" altLang="zh-CN" dirty="0"/>
              <a:t>--Po</a:t>
            </a:r>
            <a:endParaRPr lang="zh-CN" alt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t="10686" b="10686"/>
          <a:stretch>
            <a:fillRect/>
          </a:stretch>
        </p:blipFill>
        <p:spPr/>
      </p:pic>
      <p:sp>
        <p:nvSpPr>
          <p:cNvPr id="3" name="副标题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Jerry and Jordan </a:t>
            </a:r>
            <a:endParaRPr lang="zh-CN" altLang="en-US" dirty="0"/>
          </a:p>
        </p:txBody>
      </p:sp>
      <p:pic>
        <p:nvPicPr>
          <p:cNvPr id="4" name="Cee Lo Green - Kung Fu Fight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8910" y="50922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18000"/>
                  <a:satMod val="160000"/>
                  <a:lumMod val="28000"/>
                </a:schemeClr>
                <a:schemeClr val="bg2">
                  <a:tint val="95000"/>
                  <a:satMod val="160000"/>
                  <a:lumMod val="116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8793" y="733425"/>
            <a:ext cx="6696075" cy="539115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972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170931" y="1786140"/>
            <a:ext cx="5895257" cy="3316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1498" cy="12678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dirty="0"/>
              <a:t>Villager escape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43467" y="2096063"/>
            <a:ext cx="3361498" cy="40285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Master raccoon decides to let other people escape.</a:t>
            </a:r>
          </a:p>
          <a:p>
            <a:r>
              <a:rPr lang="en-US" sz="2800" dirty="0"/>
              <a:t>He wants to fight with big dragon</a:t>
            </a:r>
          </a:p>
        </p:txBody>
      </p:sp>
    </p:spTree>
    <p:extLst>
      <p:ext uri="{BB962C8B-B14F-4D97-AF65-F5344CB8AC3E}">
        <p14:creationId xmlns:p14="http://schemas.microsoft.com/office/powerpoint/2010/main" val="230983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18000"/>
                  <a:satMod val="160000"/>
                  <a:lumMod val="28000"/>
                </a:schemeClr>
                <a:schemeClr val="bg2">
                  <a:tint val="95000"/>
                  <a:satMod val="160000"/>
                  <a:lumMod val="11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6146" name="Picture 2" descr="http://photocdn.sohu.com/20160120/mp55352645_1453276172224_13.jpe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467" y="1021688"/>
            <a:ext cx="7212920" cy="481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9854" y="1395635"/>
            <a:ext cx="2767702" cy="9976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dirty="0"/>
              <a:t>Po’s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99855" y="1641108"/>
            <a:ext cx="2767702" cy="45734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/>
              <a:t>Self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37721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18000"/>
                  <a:satMod val="160000"/>
                  <a:lumMod val="28000"/>
                </a:schemeClr>
                <a:schemeClr val="bg2">
                  <a:tint val="95000"/>
                  <a:satMod val="160000"/>
                  <a:lumMod val="11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7170" name="Picture 2" descr="http://image.anruan.com/imglist/20151029/2015102910370240731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50884" y="643466"/>
            <a:ext cx="7679580" cy="359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4572001"/>
            <a:ext cx="3145284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 dirty="0"/>
              <a:t>Po fight with evil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0814" y="4571999"/>
            <a:ext cx="6886744" cy="1858298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sz="2800" dirty="0"/>
              <a:t>Po uses his Kung </a:t>
            </a:r>
            <a:r>
              <a:rPr lang="en-US" altLang="zh-CN" sz="2800" dirty="0"/>
              <a:t>F</a:t>
            </a:r>
            <a:r>
              <a:rPr lang="en-US" sz="2800" dirty="0"/>
              <a:t>u skills and esoterica. Fighting with big dragon very hard.</a:t>
            </a:r>
            <a:br>
              <a:rPr lang="en-US" sz="2800" dirty="0"/>
            </a:br>
            <a:endParaRPr lang="en-US" sz="28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49557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18000"/>
                  <a:satMod val="160000"/>
                  <a:lumMod val="28000"/>
                </a:schemeClr>
                <a:schemeClr val="bg2">
                  <a:tint val="95000"/>
                  <a:satMod val="160000"/>
                  <a:lumMod val="11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8194" name="Picture 2" descr="http://www.bjljy.net/uploads/allimg/160324/2525-160324163234-51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66905" y="643466"/>
            <a:ext cx="8447538" cy="359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4572001"/>
            <a:ext cx="3145284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dirty="0"/>
              <a:t>Village return to peace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0814" y="4571999"/>
            <a:ext cx="6886744" cy="17373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2800" dirty="0"/>
              <a:t>Hero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3763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78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3795" y="2096063"/>
            <a:ext cx="10353762" cy="4098259"/>
          </a:xfrm>
        </p:spPr>
        <p:txBody>
          <a:bodyPr>
            <a:normAutofit fontScale="92500"/>
          </a:bodyPr>
          <a:lstStyle/>
          <a:p>
            <a:r>
              <a:rPr lang="en-US" altLang="zh-CN" sz="2800" dirty="0"/>
              <a:t>   Po is working in a noodle shop. He wants to be a master of Chinese Kong Fu. There are many masters in his village. There is a tournament has been hold in the village. Po win the competition unexpectedly. This tournament’s winner need to expel the huge </a:t>
            </a:r>
            <a:r>
              <a:rPr lang="en-US" altLang="zh-Hans" sz="2800" dirty="0"/>
              <a:t>dragon.  The five masters in his village disdain Po to be the winner of this tournament. The grand master teaches Po to be a top level</a:t>
            </a:r>
            <a:r>
              <a:rPr lang="zh-Hans" altLang="en-US" sz="2800" dirty="0"/>
              <a:t> </a:t>
            </a:r>
            <a:r>
              <a:rPr lang="en-US" altLang="zh-Hans" sz="2800" dirty="0"/>
              <a:t>warrior. Finally, the huge dragon comes. Po use his fighting skills</a:t>
            </a:r>
            <a:r>
              <a:rPr lang="zh-Hans" altLang="en-US" sz="2800" dirty="0"/>
              <a:t> </a:t>
            </a:r>
            <a:r>
              <a:rPr lang="en-US" altLang="zh-Hans" sz="2800" dirty="0"/>
              <a:t>defeats the dragon. The village become peaceful.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7775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Po’s hero journey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331095"/>
              </p:ext>
            </p:extLst>
          </p:nvPr>
        </p:nvGraphicFramePr>
        <p:xfrm>
          <a:off x="678426" y="2138515"/>
          <a:ext cx="10913806" cy="405581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5456903">
                  <a:extLst>
                    <a:ext uri="{9D8B030D-6E8A-4147-A177-3AD203B41FA5}">
                      <a16:colId xmlns:a16="http://schemas.microsoft.com/office/drawing/2014/main" val="2393255618"/>
                    </a:ext>
                  </a:extLst>
                </a:gridCol>
                <a:gridCol w="5456903">
                  <a:extLst>
                    <a:ext uri="{9D8B030D-6E8A-4147-A177-3AD203B41FA5}">
                      <a16:colId xmlns:a16="http://schemas.microsoft.com/office/drawing/2014/main" val="688976675"/>
                    </a:ext>
                  </a:extLst>
                </a:gridCol>
              </a:tblGrid>
              <a:tr h="811162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2400" dirty="0"/>
                        <a:t>1. Usual life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2400" dirty="0"/>
                        <a:t>6. Special Kong Fu skill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28906"/>
                  </a:ext>
                </a:extLst>
              </a:tr>
              <a:tr h="811162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Unusual 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experience of tournament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2400" dirty="0"/>
                        <a:t>7. Villager escape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1813041"/>
                  </a:ext>
                </a:extLst>
              </a:tr>
              <a:tr h="811162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2400" dirty="0"/>
                        <a:t>3. </a:t>
                      </a:r>
                      <a:r>
                        <a:rPr lang="en-US" altLang="zh-CN" sz="2400" dirty="0"/>
                        <a:t>Difficulties of learning Kong Fu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2400" dirty="0"/>
                        <a:t>8. Po’s discovery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989514"/>
                  </a:ext>
                </a:extLst>
              </a:tr>
              <a:tr h="811162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2400" dirty="0"/>
                        <a:t>4. Unexpected discovery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2400" dirty="0"/>
                        <a:t>9. Po fight with evil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8650092"/>
                  </a:ext>
                </a:extLst>
              </a:tr>
              <a:tr h="811162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2400" dirty="0"/>
                        <a:t>5. Mentor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2400" dirty="0"/>
                        <a:t>10.Village return to peace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998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286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8793" y="733425"/>
            <a:ext cx="6696075" cy="539115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972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931" y="1218721"/>
            <a:ext cx="5895257" cy="445091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1498" cy="12678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Usual life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43467" y="2096063"/>
            <a:ext cx="3361498" cy="4028512"/>
          </a:xfrm>
        </p:spPr>
        <p:txBody>
          <a:bodyPr>
            <a:normAutofit/>
          </a:bodyPr>
          <a:lstStyle/>
          <a:p>
            <a:r>
              <a:rPr lang="en-US" sz="2800" dirty="0"/>
              <a:t>Po is a worker in a noodle shop. He always think he could be a Kong Fu master.</a:t>
            </a:r>
          </a:p>
        </p:txBody>
      </p:sp>
    </p:spTree>
    <p:extLst>
      <p:ext uri="{BB962C8B-B14F-4D97-AF65-F5344CB8AC3E}">
        <p14:creationId xmlns:p14="http://schemas.microsoft.com/office/powerpoint/2010/main" val="3878083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18000"/>
                  <a:satMod val="160000"/>
                  <a:lumMod val="28000"/>
                </a:schemeClr>
                <a:schemeClr val="bg2">
                  <a:tint val="95000"/>
                  <a:satMod val="160000"/>
                  <a:lumMod val="116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2600" y="771525"/>
            <a:ext cx="8686800" cy="3086100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339" r="14737"/>
          <a:stretch/>
        </p:blipFill>
        <p:spPr>
          <a:xfrm>
            <a:off x="1887006" y="907751"/>
            <a:ext cx="5111115" cy="2823868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8361" r="4" b="4"/>
          <a:stretch/>
        </p:blipFill>
        <p:spPr>
          <a:xfrm>
            <a:off x="7228901" y="907751"/>
            <a:ext cx="3058097" cy="28238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969" y="4211141"/>
            <a:ext cx="10494062" cy="12705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Unusual </a:t>
            </a:r>
            <a:r>
              <a:rPr lang="en-US" altLang="zh-CN" sz="4000" dirty="0"/>
              <a:t>experience of tournament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0542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.blog.163.com/photo/uhiiAd-symOx72G3N6Eryg==/373545441592794394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5" r="21448" b="-1"/>
          <a:stretch/>
        </p:blipFill>
        <p:spPr bwMode="auto">
          <a:xfrm>
            <a:off x="1017388" y="2210935"/>
            <a:ext cx="4833257" cy="3493180"/>
          </a:xfrm>
          <a:prstGeom prst="rect">
            <a:avLst/>
          </a:prstGeom>
          <a:noFill/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altLang="zh-CN"/>
              <a:t>Difficulties of learning Kong Fu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0694" y="2096063"/>
            <a:ext cx="5016861" cy="4127755"/>
          </a:xfrm>
        </p:spPr>
        <p:txBody>
          <a:bodyPr>
            <a:normAutofit/>
          </a:bodyPr>
          <a:lstStyle/>
          <a:p>
            <a:r>
              <a:rPr lang="en-US" sz="2400" dirty="0"/>
              <a:t>Master raccoon is worried about evil dragon comes. Po does not have any Kong Fu skill. And Master raccoon tries many meth-</a:t>
            </a:r>
            <a:r>
              <a:rPr lang="en-US" sz="2400" dirty="0" err="1"/>
              <a:t>ods</a:t>
            </a:r>
            <a:r>
              <a:rPr lang="en-US" sz="2400" dirty="0"/>
              <a:t> to make Po to be a Kung Fu master.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833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Unexpected discovery</a:t>
            </a:r>
            <a:endParaRPr lang="en-US" dirty="0"/>
          </a:p>
        </p:txBody>
      </p:sp>
      <p:pic>
        <p:nvPicPr>
          <p:cNvPr id="2052" name="Picture 4" descr="http://www.sfs-cn.com/node3/ypjs/node5601/node5606/images/0004222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8568" y="2095500"/>
            <a:ext cx="8685338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621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://www.hinews.cn/pic/0/10/23/22/10232227_99931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5" r="7169" b="-1"/>
          <a:stretch/>
        </p:blipFill>
        <p:spPr bwMode="auto">
          <a:xfrm>
            <a:off x="1137490" y="1114868"/>
            <a:ext cx="5926045" cy="462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92142" y="609600"/>
            <a:ext cx="3375413" cy="1326321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Mentor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9487" y="2096064"/>
            <a:ext cx="3408070" cy="3695136"/>
          </a:xfrm>
        </p:spPr>
        <p:txBody>
          <a:bodyPr>
            <a:normAutofit/>
          </a:bodyPr>
          <a:lstStyle/>
          <a:p>
            <a:r>
              <a:rPr lang="en-US" sz="2800" dirty="0"/>
              <a:t>Master raccoon fi-</a:t>
            </a:r>
            <a:r>
              <a:rPr lang="en-US" sz="2800" dirty="0" err="1"/>
              <a:t>nds</a:t>
            </a:r>
            <a:r>
              <a:rPr lang="en-US" sz="2800" dirty="0"/>
              <a:t> Po's potency. He uses a special teaching skills to explore Po's </a:t>
            </a:r>
            <a:r>
              <a:rPr lang="en-US" sz="2800" dirty="0" err="1"/>
              <a:t>pote-ncy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3574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Special Kong Fu skill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800" dirty="0"/>
              <a:t>Esoterica</a:t>
            </a:r>
          </a:p>
        </p:txBody>
      </p:sp>
      <p:sp>
        <p:nvSpPr>
          <p:cNvPr id="4" name="AutoShape 2" descr="http://img1.imgtn.bdimg.com/it/u=1948950879,1915454926&amp;fm=23&amp;gp=0.jpg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://img1.imgtn.bdimg.com/it/u=1948950879,1915454926&amp;fm=23&amp;gp=0.jpg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8" name="Picture 12" descr="http://u.rui2.net/upload/12/2016/04/201604281355266889733p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38"/>
          <a:stretch/>
        </p:blipFill>
        <p:spPr bwMode="auto">
          <a:xfrm>
            <a:off x="2834640" y="2996688"/>
            <a:ext cx="621792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39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251</Words>
  <Application>Microsoft Office PowerPoint</Application>
  <PresentationFormat>Widescreen</PresentationFormat>
  <Paragraphs>34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宋体</vt:lpstr>
      <vt:lpstr>Arial</vt:lpstr>
      <vt:lpstr>Bookman Old Style</vt:lpstr>
      <vt:lpstr>Rockwell</vt:lpstr>
      <vt:lpstr>Damask</vt:lpstr>
      <vt:lpstr>Kong Fu Panda --Po</vt:lpstr>
      <vt:lpstr>Introduction </vt:lpstr>
      <vt:lpstr>Po’s hero journey</vt:lpstr>
      <vt:lpstr>Usual life</vt:lpstr>
      <vt:lpstr>Unusual experience of tournament</vt:lpstr>
      <vt:lpstr>Difficulties of learning Kong Fu</vt:lpstr>
      <vt:lpstr>Unexpected discovery</vt:lpstr>
      <vt:lpstr>Mentor method</vt:lpstr>
      <vt:lpstr>Special Kong Fu skill</vt:lpstr>
      <vt:lpstr>Villager escape</vt:lpstr>
      <vt:lpstr>Po’s discovery</vt:lpstr>
      <vt:lpstr>Po fight with evil</vt:lpstr>
      <vt:lpstr>Village return to peace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Kong Fu Panda --Po</dc:title>
  <cp:lastModifiedBy>Jerry Xie</cp:lastModifiedBy>
  <cp:revision>16</cp:revision>
  <dcterms:modified xsi:type="dcterms:W3CDTF">2017-04-24T07:20:01Z</dcterms:modified>
</cp:coreProperties>
</file>